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1" r:id="rId3"/>
    <p:sldId id="299" r:id="rId4"/>
    <p:sldId id="362" r:id="rId5"/>
    <p:sldId id="363" r:id="rId6"/>
    <p:sldId id="365" r:id="rId7"/>
    <p:sldId id="366" r:id="rId8"/>
    <p:sldId id="367" r:id="rId9"/>
    <p:sldId id="370" r:id="rId10"/>
    <p:sldId id="368" r:id="rId11"/>
    <p:sldId id="371" r:id="rId12"/>
    <p:sldId id="364" r:id="rId13"/>
    <p:sldId id="35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66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93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D818B-31B1-4D7B-907C-8B7EAE17016F}" type="datetimeFigureOut">
              <a:rPr lang="fr-FR" smtClean="0"/>
              <a:pPr/>
              <a:t>06/12/2018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DB59-7E80-48FF-9CB7-0574D4EB95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812-78AD-4508-9978-F7A8DB1CDAC9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F8E6-2500-40D4-B981-E57774DA8748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1A5-79E5-4DF4-A622-1236DF75C6EB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9A57-369A-4438-9813-C0623C094FAD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0E26-C901-44DF-A05E-83AEE0A86EB4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A1B7-9A50-4F0E-B1C7-032CDD100A7E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4B3B-088A-41D0-A422-B07568333292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245F-8EA2-4C44-B6BA-8E52CEBF865C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E223-22B9-4148-8D92-424261B61BB5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7639-9C48-44BC-9767-D8161C543776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F748-5E91-4465-9E82-26B0FC2A1C37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1567-3646-45C7-9E77-06651078C3D1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51CB3CA-6EDE-4704-8278-9C0AED18503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BCA1-840A-4249-B786-794B5385891C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3357-7284-46C3-BDD8-961FA84B5242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2AF-2CD1-42C3-A5A0-94F13973756D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7C3-A364-4DC8-8961-367B5E51CC8A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B99-BA7A-4680-99A4-2688C699A724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392B-17FB-4802-B1DD-E3E5BEBE4F7B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69C0-0954-49A0-A292-708ED2C8AD31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4EE7-59F9-4A2E-902C-D195B27277A9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11C0-EA8D-4715-8A2C-5552E0B59AA2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66CB-4D97-49A7-8F78-BB1F87D5D451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BD4C-B866-48A4-AD0C-FB49B0AA7531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BC13-5750-4459-82B1-BC942951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233A-314D-4ACC-BA95-FF68CDC23CD8}" type="datetime1">
              <a:rPr lang="fr-FR" smtClean="0"/>
              <a:pPr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‹N°›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F989-71BF-49C7-ACA8-C595F022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aurent\Documents\Enseignement\EUPI\conseils%20EUPI\conseil%20EUPI%20181207\documents%20d'appui\1%20-%20candidature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aurent\Documents\Enseignement\EUPI\conseils%20EUPI\conseil%20EUPI%20181207\documents%20d'appui\2%20-%20D&#233;penses%20pr&#233;visionnelles%20EUPI%202019.xlsx" TargetMode="External"/><Relationship Id="rId2" Type="http://schemas.openxmlformats.org/officeDocument/2006/relationships/hyperlink" Target="file:///C:\Users\Laurent\Documents\Enseignement\EUPI\conseils%20EUPI\conseil%20EUPI%20181207\documents%20d'appui\2%20-%20bilan%20budget%202018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aurent\Documents\Enseignement\EUPI\conseils%20EUPI\conseil%20EUPI%20181207\documents%20d'appui\3%20-%20composition%20des%20jurys\Jurys%20L%20et%20LP%20TSI\Jury%20LP%20DEP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upi_carre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872" y="-531440"/>
            <a:ext cx="4797552" cy="47975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4848" y="350100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fr-FR" sz="5300" b="1" dirty="0" smtClean="0">
                <a:solidFill>
                  <a:srgbClr val="006699"/>
                </a:solidFill>
              </a:rPr>
              <a:t>CONSEIL</a:t>
            </a:r>
            <a:r>
              <a:rPr lang="fr-FR" dirty="0" smtClean="0">
                <a:solidFill>
                  <a:srgbClr val="006699"/>
                </a:solidFill>
              </a:rPr>
              <a:t/>
            </a:r>
            <a:br>
              <a:rPr lang="fr-FR" dirty="0" smtClean="0">
                <a:solidFill>
                  <a:srgbClr val="006699"/>
                </a:solidFill>
              </a:rPr>
            </a:br>
            <a:r>
              <a:rPr lang="fr-FR" dirty="0" smtClean="0">
                <a:solidFill>
                  <a:srgbClr val="006699"/>
                </a:solidFill>
              </a:rPr>
              <a:t>7 décembre 2018</a:t>
            </a:r>
            <a:br>
              <a:rPr lang="fr-FR" dirty="0" smtClean="0">
                <a:solidFill>
                  <a:srgbClr val="006699"/>
                </a:solidFill>
              </a:rPr>
            </a:br>
            <a:endParaRPr lang="fr-FR" dirty="0">
              <a:solidFill>
                <a:srgbClr val="00669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Intervenants extérieurs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10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3" y="2060848"/>
          <a:ext cx="8424936" cy="2834811"/>
        </p:xfrm>
        <a:graphic>
          <a:graphicData uri="http://schemas.openxmlformats.org/drawingml/2006/table">
            <a:tbl>
              <a:tblPr/>
              <a:tblGrid>
                <a:gridCol w="1072265"/>
                <a:gridCol w="934403"/>
                <a:gridCol w="1608397"/>
                <a:gridCol w="1041628"/>
                <a:gridCol w="1409262"/>
                <a:gridCol w="1409262"/>
                <a:gridCol w="949719"/>
              </a:tblGrid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CHASSAIN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Carine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INRA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Techmed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Imagerie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2h CM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CLERJON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Sylvie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INRA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Techmed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Imagerie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4h TP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KHEDER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Laila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INRA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Techmed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Imagerie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4h TP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PAGES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Guilhem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INRA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Techmed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Imagerie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2h CM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TRAORE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Amidou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INRA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Techmed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Imagerie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4h TP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CHAHIB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Gharib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Chef de projet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ANSALDO STS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CEM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Culture entreprise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5h CM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5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MHALLA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Ala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Ingénieur de recherche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UCA/Cap 2025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M2 SETSIS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Deep Learning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6h TP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69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L3 Mécanique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Automatisme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8h TP</a:t>
                      </a:r>
                    </a:p>
                  </a:txBody>
                  <a:tcPr marL="6650" marR="6650" marT="6650" marB="0" anchor="ctr">
                    <a:lnL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Validation des porteurs de diplômes de notre future offre de formation</a:t>
            </a:r>
          </a:p>
          <a:p>
            <a:pPr lvl="0"/>
            <a:r>
              <a:rPr lang="fr-FR" sz="2400" dirty="0" smtClean="0"/>
              <a:t>Budget 2019</a:t>
            </a:r>
          </a:p>
          <a:p>
            <a:pPr lvl="0"/>
            <a:r>
              <a:rPr lang="fr-FR" sz="2400" dirty="0" smtClean="0"/>
              <a:t>Composition des jurys</a:t>
            </a:r>
          </a:p>
          <a:p>
            <a:pPr lvl="0"/>
            <a:r>
              <a:rPr lang="fr-FR" sz="2400" dirty="0" smtClean="0"/>
              <a:t>Approbation de  nouveaux intervenants extérieurs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Questions diverses 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5" name="Image 4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91680" y="2060848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Validation des porteurs de diplômes de notre future offre de formation</a:t>
            </a:r>
          </a:p>
          <a:p>
            <a:pPr lvl="0"/>
            <a:r>
              <a:rPr lang="fr-FR" sz="2400" dirty="0" smtClean="0"/>
              <a:t>Budget 2019</a:t>
            </a:r>
          </a:p>
          <a:p>
            <a:pPr lvl="0"/>
            <a:r>
              <a:rPr lang="fr-FR" sz="2400" dirty="0" smtClean="0"/>
              <a:t>Composition des jurys</a:t>
            </a:r>
          </a:p>
          <a:p>
            <a:pPr lvl="0"/>
            <a:r>
              <a:rPr lang="fr-FR" sz="2400" dirty="0" smtClean="0"/>
              <a:t>Approbation de  nouveaux intervenants extérieurs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Validation des porteurs de diplômes de notre future offre de formation</a:t>
            </a:r>
          </a:p>
          <a:p>
            <a:pPr lvl="0"/>
            <a:r>
              <a:rPr lang="fr-FR" sz="2400" dirty="0" smtClean="0"/>
              <a:t>Budget 2019</a:t>
            </a:r>
          </a:p>
          <a:p>
            <a:pPr lvl="0"/>
            <a:r>
              <a:rPr lang="fr-FR" sz="2400" dirty="0" smtClean="0"/>
              <a:t>Composition des jurys</a:t>
            </a:r>
          </a:p>
          <a:p>
            <a:pPr lvl="0"/>
            <a:r>
              <a:rPr lang="fr-FR" sz="2400" dirty="0" smtClean="0"/>
              <a:t>Approbation de  nouveaux intervenants extérieurs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Porteurs </a:t>
            </a:r>
            <a:r>
              <a:rPr lang="fr-FR" dirty="0" smtClean="0"/>
              <a:t>de diplômes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4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1397002"/>
          <a:ext cx="6768752" cy="5297004"/>
        </p:xfrm>
        <a:graphic>
          <a:graphicData uri="http://schemas.openxmlformats.org/drawingml/2006/table">
            <a:tbl>
              <a:tblPr/>
              <a:tblGrid>
                <a:gridCol w="2061466"/>
                <a:gridCol w="2515964"/>
                <a:gridCol w="2191322"/>
              </a:tblGrid>
              <a:tr h="21776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Formation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Candidature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Equipe de pilotage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6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Licence de Physique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Philippe ROSNET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François MEDARD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Antoine MOREAU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Céline PLANCHE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de PFA </a:t>
                      </a:r>
                    </a:p>
                  </a:txBody>
                  <a:tcPr marL="6456" marR="6456" marT="6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Julien DONINI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Pierre DISSEIX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Stéphane MONTEIL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Dmitry Solnyshkov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 Data Scientist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Julien DONINI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MEEF-PC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Frédérique BADAUD-GARDY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22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Licence SPI </a:t>
                      </a:r>
                    </a:p>
                  </a:txBody>
                  <a:tcPr marL="6456" marR="6456" marT="64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Alain PAULY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Christelle VARENNE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Omar AIT-AIDER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David CLAIR 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Franck MARTIN</a:t>
                      </a:r>
                      <a:b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Jerôme BRUNET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Licence Pro SARII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Thierry CHAMBON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Licence Pro DEPE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Thierry CHAMBON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Méca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François AUSLENDER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GC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Evelyne TOUSSAINT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EEA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Pierre BONNET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Energie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Emmanuel DUFFOUR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AR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Benoît THUILOT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TSI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Laurent SARRY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PTR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Christophe GUICHENEY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3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 QHS </a:t>
                      </a:r>
                    </a:p>
                  </a:txBody>
                  <a:tcPr marL="6456" marR="6456" marT="64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Thierry CHAMBON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56" marR="6456" marT="64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Bouton d'action : Document 5">
            <a:hlinkClick r:id="rId2" action="ppaction://hlinkfile" highlightClick="1"/>
          </p:cNvPr>
          <p:cNvSpPr/>
          <p:nvPr/>
        </p:nvSpPr>
        <p:spPr>
          <a:xfrm>
            <a:off x="7668344" y="4869160"/>
            <a:ext cx="720080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Validation des porteurs de diplômes de notre future offre de formation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Budget 2019</a:t>
            </a:r>
          </a:p>
          <a:p>
            <a:pPr lvl="0"/>
            <a:r>
              <a:rPr lang="fr-FR" sz="2400" dirty="0" smtClean="0"/>
              <a:t>Composition des jurys</a:t>
            </a:r>
          </a:p>
          <a:p>
            <a:pPr lvl="0"/>
            <a:r>
              <a:rPr lang="fr-FR" sz="2400" dirty="0" smtClean="0"/>
              <a:t>Approbation de  nouveaux intervenants extérieurs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Bouton d'action : Document 4">
            <a:hlinkClick r:id="rId2" action="ppaction://hlinkfile" highlightClick="1"/>
          </p:cNvPr>
          <p:cNvSpPr/>
          <p:nvPr/>
        </p:nvSpPr>
        <p:spPr>
          <a:xfrm>
            <a:off x="1907704" y="2852936"/>
            <a:ext cx="1440160" cy="165618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Bilan 2018</a:t>
            </a:r>
            <a:endParaRPr lang="fr-FR" dirty="0"/>
          </a:p>
        </p:txBody>
      </p:sp>
      <p:sp>
        <p:nvSpPr>
          <p:cNvPr id="6" name="Bouton d'action : Document 5">
            <a:hlinkClick r:id="rId3" action="ppaction://hlinkfile" highlightClick="1"/>
          </p:cNvPr>
          <p:cNvSpPr/>
          <p:nvPr/>
        </p:nvSpPr>
        <p:spPr>
          <a:xfrm>
            <a:off x="4283968" y="2924944"/>
            <a:ext cx="1584176" cy="158417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Prévisionnel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Validation des porteurs de diplômes de notre future offre de formation</a:t>
            </a:r>
          </a:p>
          <a:p>
            <a:pPr lvl="0"/>
            <a:r>
              <a:rPr lang="fr-FR" sz="2400" dirty="0" smtClean="0"/>
              <a:t>Budget 2019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Composition des jurys</a:t>
            </a:r>
          </a:p>
          <a:p>
            <a:pPr lvl="0"/>
            <a:r>
              <a:rPr lang="fr-FR" sz="2400" dirty="0" smtClean="0"/>
              <a:t>Approbation de  nouveaux intervenants extérieurs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Composition des </a:t>
            </a:r>
            <a:r>
              <a:rPr lang="fr-FR" dirty="0" smtClean="0"/>
              <a:t>jurys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Bouton d'action : Document 5">
            <a:hlinkClick r:id="rId2" action="ppaction://hlinkfile" highlightClick="1"/>
          </p:cNvPr>
          <p:cNvSpPr/>
          <p:nvPr/>
        </p:nvSpPr>
        <p:spPr>
          <a:xfrm>
            <a:off x="3851920" y="2924944"/>
            <a:ext cx="1584176" cy="158417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Jurys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3672408"/>
          </a:xfrm>
        </p:spPr>
        <p:txBody>
          <a:bodyPr>
            <a:normAutofit/>
          </a:bodyPr>
          <a:lstStyle/>
          <a:p>
            <a:pPr lvl="0"/>
            <a:r>
              <a:rPr lang="fr-FR" sz="2400" dirty="0" smtClean="0"/>
              <a:t>Validation des porteurs de diplômes de notre future offre de formation</a:t>
            </a:r>
          </a:p>
          <a:p>
            <a:pPr lvl="0"/>
            <a:r>
              <a:rPr lang="fr-FR" sz="2400" dirty="0" smtClean="0"/>
              <a:t>Budget 2019</a:t>
            </a:r>
          </a:p>
          <a:p>
            <a:pPr lvl="0"/>
            <a:r>
              <a:rPr lang="fr-FR" sz="2400" dirty="0" smtClean="0"/>
              <a:t>Composition des jurys</a:t>
            </a:r>
          </a:p>
          <a:p>
            <a:pPr lvl="0"/>
            <a:r>
              <a:rPr lang="fr-FR" sz="2400" dirty="0" smtClean="0">
                <a:solidFill>
                  <a:srgbClr val="FF0000"/>
                </a:solidFill>
              </a:rPr>
              <a:t>Approbation de </a:t>
            </a:r>
            <a:r>
              <a:rPr lang="fr-FR" sz="2400" dirty="0" smtClean="0">
                <a:solidFill>
                  <a:srgbClr val="FF0000"/>
                </a:solidFill>
              </a:rPr>
              <a:t>nouveaux </a:t>
            </a:r>
            <a:r>
              <a:rPr lang="fr-FR" sz="2400" dirty="0" smtClean="0">
                <a:solidFill>
                  <a:srgbClr val="FF0000"/>
                </a:solidFill>
              </a:rPr>
              <a:t>intervenants extérieurs</a:t>
            </a:r>
          </a:p>
          <a:p>
            <a:pPr lvl="0"/>
            <a:r>
              <a:rPr lang="fr-FR" sz="2400" dirty="0" smtClean="0"/>
              <a:t>Questions diverses </a:t>
            </a:r>
            <a:endParaRPr lang="fr-FR" sz="2400" dirty="0"/>
          </a:p>
        </p:txBody>
      </p:sp>
      <p:pic>
        <p:nvPicPr>
          <p:cNvPr id="4" name="Image 3" descr="eupi_long_RV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6" y="5733256"/>
            <a:ext cx="5148060" cy="104756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9B5-58E0-4CD2-8037-5A0F8EA91998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11328</TotalTime>
  <Words>344</Words>
  <Application>Microsoft Office PowerPoint</Application>
  <PresentationFormat>Affichage à l'écran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Conception personnalisée</vt:lpstr>
      <vt:lpstr>CONSEIL 7 décembre 2018 </vt:lpstr>
      <vt:lpstr>Ordre du jour</vt:lpstr>
      <vt:lpstr>Ordre du jour</vt:lpstr>
      <vt:lpstr>Porteurs de diplômes</vt:lpstr>
      <vt:lpstr>Ordre du jour</vt:lpstr>
      <vt:lpstr>Budget 2019</vt:lpstr>
      <vt:lpstr>Ordre du jour</vt:lpstr>
      <vt:lpstr>Composition des jurys</vt:lpstr>
      <vt:lpstr>Ordre du jour</vt:lpstr>
      <vt:lpstr>Intervenants extérieurs</vt:lpstr>
      <vt:lpstr>Ordre du jour</vt:lpstr>
      <vt:lpstr>Questions diverses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Laurent</cp:lastModifiedBy>
  <cp:revision>160</cp:revision>
  <dcterms:created xsi:type="dcterms:W3CDTF">2017-07-04T14:32:05Z</dcterms:created>
  <dcterms:modified xsi:type="dcterms:W3CDTF">2018-12-06T18:08:54Z</dcterms:modified>
</cp:coreProperties>
</file>