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61" r:id="rId3"/>
    <p:sldId id="299" r:id="rId4"/>
    <p:sldId id="349" r:id="rId5"/>
    <p:sldId id="348" r:id="rId6"/>
    <p:sldId id="350" r:id="rId7"/>
    <p:sldId id="351" r:id="rId8"/>
    <p:sldId id="352" r:id="rId9"/>
    <p:sldId id="354" r:id="rId10"/>
    <p:sldId id="353" r:id="rId11"/>
    <p:sldId id="347" r:id="rId12"/>
    <p:sldId id="356" r:id="rId13"/>
    <p:sldId id="358" r:id="rId14"/>
    <p:sldId id="360" r:id="rId15"/>
    <p:sldId id="359" r:id="rId16"/>
    <p:sldId id="361" r:id="rId17"/>
    <p:sldId id="357" r:id="rId18"/>
    <p:sldId id="35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6699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864" y="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D818B-31B1-4D7B-907C-8B7EAE17016F}" type="datetimeFigureOut">
              <a:rPr lang="fr-FR" smtClean="0"/>
              <a:pPr/>
              <a:t>23/11/2018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5DB59-7E80-48FF-9CB7-0574D4EB95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812-78AD-4508-9978-F7A8DB1CDAC9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F8E6-2500-40D4-B981-E57774DA8748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41A5-79E5-4DF4-A622-1236DF75C6EB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A57-369A-4438-9813-C0623C094FAD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0E26-C901-44DF-A05E-83AEE0A86EB4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A1B7-9A50-4F0E-B1C7-032CDD100A7E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4B3B-088A-41D0-A422-B07568333292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245F-8EA2-4C44-B6BA-8E52CEBF865C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E223-22B9-4148-8D92-424261B61BB5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7639-9C48-44BC-9767-D8161C543776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F748-5E91-4465-9E82-26B0FC2A1C37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D1567-3646-45C7-9E77-06651078C3D1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51CB3CA-6EDE-4704-8278-9C0AED18503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BCA1-840A-4249-B786-794B5385891C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C3357-7284-46C3-BDD8-961FA84B5242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82AF-2CD1-42C3-A5A0-94F13973756D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F7C3-A364-4DC8-8961-367B5E51CC8A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F5B99-BA7A-4680-99A4-2688C699A724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392B-17FB-4802-B1DD-E3E5BEBE4F7B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69C0-0954-49A0-A292-708ED2C8AD31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4EE7-59F9-4A2E-902C-D195B27277A9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11C0-EA8D-4715-8A2C-5552E0B59AA2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066CB-4D97-49A7-8F78-BB1F87D5D451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0BD4C-B866-48A4-AD0C-FB49B0AA7531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BC13-5750-4459-82B1-BC942951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233A-314D-4ACC-BA95-FF68CDC23CD8}" type="datetime1">
              <a:rPr lang="fr-FR" smtClean="0"/>
              <a:pPr/>
              <a:t>23/11/2018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‹N°›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9F989-71BF-49C7-ACA8-C595F0220D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aurent\Documents\Enseignement\EUPI\conseils%20EUPI\conseil%20EUPI%20181123\documents%20d'appui\5%20-%20position%20EUPI%20propos&#233;e%20au%20conseil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eupi_carre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90872" y="-531440"/>
            <a:ext cx="4797552" cy="479755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4848" y="3501008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fr-FR" sz="5300" b="1" dirty="0" smtClean="0">
                <a:solidFill>
                  <a:srgbClr val="006699"/>
                </a:solidFill>
              </a:rPr>
              <a:t>CONSEIL</a:t>
            </a:r>
            <a:r>
              <a:rPr lang="fr-FR" dirty="0" smtClean="0">
                <a:solidFill>
                  <a:srgbClr val="006699"/>
                </a:solidFill>
              </a:rPr>
              <a:t/>
            </a:r>
            <a:br>
              <a:rPr lang="fr-FR" dirty="0" smtClean="0">
                <a:solidFill>
                  <a:srgbClr val="006699"/>
                </a:solidFill>
              </a:rPr>
            </a:br>
            <a:r>
              <a:rPr lang="fr-FR" dirty="0" smtClean="0">
                <a:solidFill>
                  <a:srgbClr val="006699"/>
                </a:solidFill>
              </a:rPr>
              <a:t>23 novembre 2018</a:t>
            </a:r>
            <a:br>
              <a:rPr lang="fr-FR" dirty="0" smtClean="0">
                <a:solidFill>
                  <a:srgbClr val="006699"/>
                </a:solidFill>
              </a:rPr>
            </a:br>
            <a:endParaRPr lang="fr-FR" dirty="0">
              <a:solidFill>
                <a:srgbClr val="006699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Equipe de pilotage de la licence SPI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10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99592" y="1988840"/>
            <a:ext cx="331236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une ou un responsable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une équipe de pilotage de quatre personnes</a:t>
            </a:r>
            <a:endParaRPr lang="fr-FR" sz="4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4499992" y="2708920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8104" y="1988840"/>
            <a:ext cx="331236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une ou un responsable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une équipe de pilotage de </a:t>
            </a:r>
            <a:r>
              <a:rPr lang="fr-FR" sz="24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cinq</a:t>
            </a:r>
            <a:r>
              <a:rPr lang="fr-FR" sz="2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personnes</a:t>
            </a:r>
            <a:endParaRPr lang="fr-FR" sz="4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395536" y="4005064"/>
            <a:ext cx="8435280" cy="1008112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Modification du règlement intérieur</a:t>
            </a:r>
          </a:p>
          <a:p>
            <a:pPr lvl="0"/>
            <a:r>
              <a:rPr lang="fr-FR" sz="2400" dirty="0" smtClean="0"/>
              <a:t>Validation par le département TSI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l'UCA cible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12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036" y="1484785"/>
            <a:ext cx="8930175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13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187624" y="1844824"/>
            <a:ext cx="79563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 ETABLISSEMENT LISIBLE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 PILOTAGE REACTIF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UNE ADMINISTRATION EFFICACE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UNE ATTENTION EQUILIBREE PORTEE AUX DIFFERENTS CHAMPS DISCIPLINIARES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UNE ORGANISATION FACILITANT LE SUCCES DES PROJETS PIA PORTES PAR L’ETABLISSEMENT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>
                <a:solidFill>
                  <a:srgbClr val="FF0000"/>
                </a:solidFill>
              </a:rPr>
              <a:t>UN RENFORCEMENT DE L’ARTICULATION FORMATION/RECHERCHE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UNE SUBSIDIARITE ASSUMEE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Postulats de la présidence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14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87624" y="1844824"/>
            <a:ext cx="7956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Les IUTS constituent un institut de technologie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Les laboratoires peuvent avoir des multi-appartenances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000" dirty="0" smtClean="0"/>
              <a:t>Les composantes dépendent d’un unique institut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Positionnement de l'EUPI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15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6" name="Bouton d'action : Suivant 5">
            <a:hlinkClick r:id="rId3" action="ppaction://hlinkfile" highlightClick="1"/>
          </p:cNvPr>
          <p:cNvSpPr/>
          <p:nvPr/>
        </p:nvSpPr>
        <p:spPr>
          <a:xfrm>
            <a:off x="3347864" y="3212976"/>
            <a:ext cx="1800200" cy="108012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Questions diverses 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Questions diverses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17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691680" y="2060848"/>
            <a:ext cx="62190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Affichage de l’ensemble des personnels sur la projection du hall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smtClean="0"/>
              <a:t>Calendrier </a:t>
            </a:r>
            <a:r>
              <a:rPr lang="fr-FR" smtClean="0"/>
              <a:t>des élections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Nomination de Bruno </a:t>
            </a:r>
            <a:r>
              <a:rPr lang="fr-FR" sz="2400" dirty="0" err="1" smtClean="0">
                <a:solidFill>
                  <a:srgbClr val="FF0000"/>
                </a:solidFill>
              </a:rPr>
              <a:t>Slama</a:t>
            </a:r>
            <a:r>
              <a:rPr lang="fr-FR" sz="2400" dirty="0" smtClean="0">
                <a:solidFill>
                  <a:srgbClr val="FF0000"/>
                </a:solidFill>
              </a:rPr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FR" dirty="0" smtClean="0"/>
              <a:t>Nomination de Bruno </a:t>
            </a:r>
            <a:r>
              <a:rPr lang="fr-FR" dirty="0" err="1" smtClean="0"/>
              <a:t>Slama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au conseil de l'EUPI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Suite démission Bertrand Tabellion</a:t>
            </a:r>
          </a:p>
          <a:p>
            <a:r>
              <a:rPr lang="fr-FR" dirty="0" smtClean="0"/>
              <a:t>Gérant de l'entreprise BBS SLAMA</a:t>
            </a:r>
          </a:p>
          <a:p>
            <a:r>
              <a:rPr lang="fr-FR" dirty="0" smtClean="0"/>
              <a:t>Partenaire du Master Energie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Comité de sélection du poste PR 28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07504" y="1916831"/>
          <a:ext cx="8928992" cy="3698854"/>
        </p:xfrm>
        <a:graphic>
          <a:graphicData uri="http://schemas.openxmlformats.org/drawingml/2006/table">
            <a:tbl>
              <a:tblPr/>
              <a:tblGrid>
                <a:gridCol w="1317745"/>
                <a:gridCol w="2292256"/>
                <a:gridCol w="1166529"/>
                <a:gridCol w="4152462"/>
              </a:tblGrid>
              <a:tr h="33753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latin typeface="Trebuchet MS"/>
                        </a:rPr>
                        <a:t>Internes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latin typeface="Trebuchet MS"/>
                        </a:rPr>
                        <a:t>Externes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66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latin typeface="Trebuchet MS"/>
                        </a:rPr>
                        <a:t>NOM - Prénom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latin typeface="Trebuchet MS"/>
                        </a:rPr>
                        <a:t>Corps - Section CNU - Affectation Ets. et Labo.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latin typeface="Trebuchet MS"/>
                        </a:rPr>
                        <a:t>NOM - Prénom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latin typeface="Trebuchet MS"/>
                        </a:rPr>
                        <a:t>Corps - Section CNU - Affectation Ets. et Labo.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latin typeface="Trebuchet MS"/>
                        </a:rPr>
                        <a:t>CENTENO </a:t>
                      </a:r>
                      <a:r>
                        <a:rPr lang="fr-FR" sz="1200" b="0" i="0" u="none" strike="noStrike" dirty="0" smtClean="0">
                          <a:solidFill>
                            <a:srgbClr val="FF0000"/>
                          </a:solidFill>
                          <a:latin typeface="Trebuchet MS"/>
                        </a:rPr>
                        <a:t>Emmanuel (VP)</a:t>
                      </a:r>
                      <a:endParaRPr lang="fr-FR" sz="1200" b="0" i="0" u="none" strike="noStrike" dirty="0">
                        <a:solidFill>
                          <a:srgbClr val="FF0000"/>
                        </a:solidFill>
                        <a:latin typeface="Trebuchet MS"/>
                      </a:endParaRP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FF0000"/>
                          </a:solidFill>
                          <a:latin typeface="Trebuchet MS"/>
                        </a:rPr>
                        <a:t>Pr 63, EUPI, UCA, Institut Pascal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BLOCH Jacqueline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DR CNRS 8, Centre de Nanosciences et Nanotechnologies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latin typeface="Trebuchet MS"/>
                        </a:rPr>
                        <a:t>GIL Evelyne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latin typeface="Trebuchet MS"/>
                        </a:rPr>
                        <a:t>Pr 28, EUPI, UCA, Institut Pascal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BRAMATI Alberto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Pr 30, U. Pierre et Marie Curie et IUF, Lab. Kastler </a:t>
                      </a:r>
                      <a:r>
                        <a:rPr lang="fr-FR" sz="1200" b="0" i="0" u="none" strike="noStrike" dirty="0" err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Brossel</a:t>
                      </a:r>
                      <a:endParaRPr lang="fr-FR" sz="12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rebuchet MS"/>
                      </a:endParaRP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latin typeface="Trebuchet MS"/>
                        </a:rPr>
                        <a:t>MALPUECH Guillaume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latin typeface="Trebuchet MS"/>
                        </a:rPr>
                        <a:t>DR CNRS 8, Institut Pascal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DELEPORTE Emmanuelle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Pr 28, ENS Paris-Saclay, Lab. Aimé Cotton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3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FF0000"/>
                          </a:solidFill>
                          <a:latin typeface="Trebuchet MS"/>
                          <a:ea typeface="+mn-ea"/>
                          <a:cs typeface="+mn-cs"/>
                        </a:rPr>
                        <a:t>ORLOFF </a:t>
                      </a:r>
                      <a:r>
                        <a:rPr lang="fr-FR" sz="1200" b="0" i="0" u="none" strike="noStrike" kern="1200" dirty="0" smtClean="0">
                          <a:solidFill>
                            <a:srgbClr val="FF0000"/>
                          </a:solidFill>
                          <a:latin typeface="Trebuchet MS"/>
                          <a:ea typeface="+mn-ea"/>
                          <a:cs typeface="+mn-cs"/>
                        </a:rPr>
                        <a:t>Jean (P)</a:t>
                      </a:r>
                      <a:endParaRPr lang="fr-FR" sz="1200" b="0" i="0" u="none" strike="noStrike" kern="1200" dirty="0">
                        <a:solidFill>
                          <a:srgbClr val="FF0000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595" marR="4595" marT="4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FF0000"/>
                          </a:solidFill>
                          <a:latin typeface="Trebuchet MS"/>
                          <a:ea typeface="+mn-ea"/>
                          <a:cs typeface="+mn-cs"/>
                        </a:rPr>
                        <a:t>Pr 29, EUPI, UCA, LPC</a:t>
                      </a:r>
                    </a:p>
                  </a:txBody>
                  <a:tcPr marL="4595" marR="4595" marT="45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MARIE Xavier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Pr 28, INSA Toulouse et IUF, Lab. de Physique et Chimie des Nano-objets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latin typeface="Trebuchet MS"/>
                        </a:rPr>
                        <a:t> 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latin typeface="Trebuchet MS"/>
                        </a:rPr>
                        <a:t> 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MEYER Julia 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Pr 28, Université Grenoble Alpes, CEA-INAC.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latin typeface="Trebuchet MS"/>
                        </a:rPr>
                        <a:t> 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latin typeface="Trebuchet MS"/>
                        </a:rPr>
                        <a:t> 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MONTAMBAUX Gilles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rebuchet MS"/>
                        </a:rPr>
                        <a:t>DR CNRS 3, Laboratoire de Physique du solide d'Orsay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92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1" u="none" strike="noStrike" dirty="0">
                          <a:solidFill>
                            <a:srgbClr val="C00000"/>
                          </a:solidFill>
                          <a:latin typeface="Trebuchet MS"/>
                        </a:rPr>
                        <a:t>DISSEIX Pierre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1" u="none" strike="noStrike" dirty="0">
                          <a:solidFill>
                            <a:srgbClr val="C00000"/>
                          </a:solidFill>
                          <a:latin typeface="Trebuchet MS"/>
                        </a:rPr>
                        <a:t>Pr 28, EUPI, UCA, Institut Pascal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rebuchet MS"/>
                        </a:rPr>
                        <a:t>MASENELLI Bruno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rebuchet MS"/>
                        </a:rPr>
                        <a:t>Pr, INSA Lyon, Institut des Nanotechnologies de Lyon</a:t>
                      </a:r>
                    </a:p>
                  </a:txBody>
                  <a:tcPr marL="4595" marR="4595" marT="45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Approbation d'un nouvel intervenant extérieur</a:t>
            </a:r>
          </a:p>
          <a:p>
            <a:pPr lvl="0"/>
            <a:r>
              <a:rPr lang="fr-FR" sz="2400" dirty="0" smtClean="0"/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fr-FR" dirty="0" smtClean="0"/>
              <a:t>Nouvel intervenant extérieur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8</a:t>
            </a:fld>
            <a:endParaRPr lang="fr-FR" dirty="0"/>
          </a:p>
        </p:txBody>
      </p:sp>
      <p:pic>
        <p:nvPicPr>
          <p:cNvPr id="5" name="Image 4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-1" y="2204864"/>
          <a:ext cx="9144000" cy="1296144"/>
        </p:xfrm>
        <a:graphic>
          <a:graphicData uri="http://schemas.openxmlformats.org/drawingml/2006/table">
            <a:tbl>
              <a:tblPr/>
              <a:tblGrid>
                <a:gridCol w="1185332"/>
                <a:gridCol w="1032932"/>
                <a:gridCol w="1778000"/>
                <a:gridCol w="982134"/>
                <a:gridCol w="1557868"/>
                <a:gridCol w="1557868"/>
                <a:gridCol w="1049866"/>
              </a:tblGrid>
              <a:tr h="129614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REY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Thomas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Ingénieur énergéticien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MICHELIN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M2 Energie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UE "Communication"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7h TD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AC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3672408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Nomination de Bruno </a:t>
            </a:r>
            <a:r>
              <a:rPr lang="fr-FR" sz="2400" dirty="0" err="1" smtClean="0"/>
              <a:t>Slama</a:t>
            </a:r>
            <a:r>
              <a:rPr lang="fr-FR" sz="2400" dirty="0" smtClean="0"/>
              <a:t> au conseil de l'EUPI</a:t>
            </a:r>
          </a:p>
          <a:p>
            <a:pPr lvl="0"/>
            <a:r>
              <a:rPr lang="fr-FR" sz="2400" dirty="0" smtClean="0"/>
              <a:t>Validation du comité de sélection du poste PR 28</a:t>
            </a:r>
          </a:p>
          <a:p>
            <a:pPr lvl="0"/>
            <a:r>
              <a:rPr lang="fr-FR" sz="2400" dirty="0" smtClean="0"/>
              <a:t>Approbation d'un nouvel intervenant extérieur</a:t>
            </a:r>
          </a:p>
          <a:p>
            <a:pPr lvl="0"/>
            <a:r>
              <a:rPr lang="fr-FR" sz="2400" dirty="0" smtClean="0">
                <a:solidFill>
                  <a:srgbClr val="FF0000"/>
                </a:solidFill>
              </a:rPr>
              <a:t>Modification du nombre de membres dans l'équipe de pilotage de la licence SPI</a:t>
            </a:r>
          </a:p>
          <a:p>
            <a:pPr lvl="0"/>
            <a:r>
              <a:rPr lang="fr-FR" sz="2400" dirty="0" smtClean="0"/>
              <a:t>Positionnement de l'EUPI au sein de l'UCA cible</a:t>
            </a:r>
          </a:p>
          <a:p>
            <a:pPr lvl="0"/>
            <a:r>
              <a:rPr lang="fr-FR" sz="2400" dirty="0" smtClean="0"/>
              <a:t>Questions diverses </a:t>
            </a:r>
            <a:endParaRPr lang="fr-FR" sz="2400" dirty="0"/>
          </a:p>
        </p:txBody>
      </p:sp>
      <p:pic>
        <p:nvPicPr>
          <p:cNvPr id="4" name="Image 3" descr="eupi_long_RV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036" y="5733256"/>
            <a:ext cx="5148060" cy="104756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9B5-58E0-4CD2-8037-5A0F8EA91998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699</Words>
  <Application>Microsoft Office PowerPoint</Application>
  <PresentationFormat>Affichage à l'écran (4:3)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Thème Office</vt:lpstr>
      <vt:lpstr>Conception personnalisée</vt:lpstr>
      <vt:lpstr>CONSEIL 23 novembre 2018 </vt:lpstr>
      <vt:lpstr>Ordre du jour</vt:lpstr>
      <vt:lpstr>Ordre du jour</vt:lpstr>
      <vt:lpstr>Nomination de Bruno Slama au conseil de l'EUPI </vt:lpstr>
      <vt:lpstr>Ordre du jour</vt:lpstr>
      <vt:lpstr>Comité de sélection du poste PR 28</vt:lpstr>
      <vt:lpstr>Ordre du jour</vt:lpstr>
      <vt:lpstr>Nouvel intervenant extérieur</vt:lpstr>
      <vt:lpstr>Ordre du jour</vt:lpstr>
      <vt:lpstr>Equipe de pilotage de la licence SPI</vt:lpstr>
      <vt:lpstr>Ordre du jour</vt:lpstr>
      <vt:lpstr>l'UCA cible</vt:lpstr>
      <vt:lpstr>Objectifs</vt:lpstr>
      <vt:lpstr>Postulats de la présidence</vt:lpstr>
      <vt:lpstr>Positionnement de l'EUPI</vt:lpstr>
      <vt:lpstr>Ordre du jour</vt:lpstr>
      <vt:lpstr>Questions diverses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Laurent</dc:creator>
  <cp:lastModifiedBy>Laurent</cp:lastModifiedBy>
  <cp:revision>156</cp:revision>
  <dcterms:created xsi:type="dcterms:W3CDTF">2017-07-04T14:32:05Z</dcterms:created>
  <dcterms:modified xsi:type="dcterms:W3CDTF">2018-11-23T12:04:18Z</dcterms:modified>
</cp:coreProperties>
</file>